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7" r:id="rId20"/>
    <p:sldId id="308" r:id="rId21"/>
    <p:sldId id="309" r:id="rId22"/>
    <p:sldId id="315" r:id="rId23"/>
    <p:sldId id="277" r:id="rId24"/>
    <p:sldId id="278" r:id="rId25"/>
    <p:sldId id="316" r:id="rId26"/>
    <p:sldId id="290" r:id="rId27"/>
    <p:sldId id="313" r:id="rId28"/>
    <p:sldId id="314" r:id="rId29"/>
    <p:sldId id="310" r:id="rId30"/>
    <p:sldId id="311" r:id="rId31"/>
    <p:sldId id="304" r:id="rId32"/>
    <p:sldId id="306" r:id="rId33"/>
    <p:sldId id="302" r:id="rId34"/>
    <p:sldId id="303" r:id="rId35"/>
    <p:sldId id="288" r:id="rId36"/>
    <p:sldId id="312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7"/>
            <p14:sldId id="308"/>
            <p14:sldId id="309"/>
            <p14:sldId id="315"/>
            <p14:sldId id="277"/>
            <p14:sldId id="278"/>
            <p14:sldId id="316"/>
            <p14:sldId id="290"/>
            <p14:sldId id="313"/>
            <p14:sldId id="314"/>
            <p14:sldId id="310"/>
            <p14:sldId id="311"/>
            <p14:sldId id="304"/>
            <p14:sldId id="306"/>
            <p14:sldId id="302"/>
            <p14:sldId id="303"/>
            <p14:sldId id="288"/>
            <p14:sldId id="312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oahperd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opta.org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Kathy.craig@health.mo.gov" TargetMode="External"/><Relationship Id="rId7" Type="http://schemas.openxmlformats.org/officeDocument/2006/relationships/hyperlink" Target="http://www.ccsso.org/Who_We_Are/Meet_the_Chiefs.html?State=Missouri%20Department%20of%20Elementary%20and%20Secondary%20Education" TargetMode="External"/><Relationship Id="rId12" Type="http://schemas.openxmlformats.org/officeDocument/2006/relationships/hyperlink" Target="https://governor.mo.gov/" TargetMode="External"/><Relationship Id="rId2" Type="http://schemas.openxmlformats.org/officeDocument/2006/relationships/hyperlink" Target="mailto:Janice.rehak@dese.mo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dese.mo.gov/college-career-readiness/curriculum/healthphysical-education" TargetMode="External"/><Relationship Id="rId11" Type="http://schemas.openxmlformats.org/officeDocument/2006/relationships/hyperlink" Target="http://www.moassp.org/" TargetMode="External"/><Relationship Id="rId5" Type="http://schemas.openxmlformats.org/officeDocument/2006/relationships/hyperlink" Target="https://dese.mo.gov/" TargetMode="External"/><Relationship Id="rId10" Type="http://schemas.openxmlformats.org/officeDocument/2006/relationships/hyperlink" Target="http://www.maesp.com/" TargetMode="External"/><Relationship Id="rId4" Type="http://schemas.openxmlformats.org/officeDocument/2006/relationships/hyperlink" Target="https://dese.mo.gov/search-mo-gov/every+student+succeeds+act" TargetMode="External"/><Relationship Id="rId9" Type="http://schemas.openxmlformats.org/officeDocument/2006/relationships/hyperlink" Target="http://www.masaonline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MISSOURI!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12868" r="21454" b="45220"/>
          <a:stretch/>
        </p:blipFill>
        <p:spPr bwMode="auto">
          <a:xfrm>
            <a:off x="1035422" y="0"/>
            <a:ext cx="10179425" cy="330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39338" r="54065" b="9375"/>
          <a:stretch/>
        </p:blipFill>
        <p:spPr bwMode="auto">
          <a:xfrm>
            <a:off x="3375211" y="2971801"/>
            <a:ext cx="5096435" cy="37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7279" r="53962" b="61397"/>
          <a:stretch/>
        </p:blipFill>
        <p:spPr bwMode="auto">
          <a:xfrm>
            <a:off x="174812" y="3657600"/>
            <a:ext cx="3106270" cy="155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Missouri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0305" y="4504465"/>
            <a:ext cx="355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www.moahperd.org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605" t="9607" r="35153" b="74838"/>
          <a:stretch/>
        </p:blipFill>
        <p:spPr>
          <a:xfrm>
            <a:off x="622024" y="1896256"/>
            <a:ext cx="10947952" cy="23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Missouri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980666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Janice Rehak</a:t>
            </a:r>
            <a:r>
              <a:rPr lang="en-US" sz="2000" dirty="0"/>
              <a:t>, Dept of Ed HPE Specialist, 573-526-4900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Kathy Craig</a:t>
            </a:r>
            <a:r>
              <a:rPr lang="en-US" sz="2000" dirty="0"/>
              <a:t>, Dept of Health PA Specialist, 573-522-2888</a:t>
            </a:r>
          </a:p>
          <a:p>
            <a:r>
              <a:rPr lang="en-US" sz="2400" dirty="0"/>
              <a:t>Missouri Department of Elementary &amp; Secondary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Missouri Department of Elementary &amp; Secondary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Missouri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Missouri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Missouri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Missouri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Eric </a:t>
            </a:r>
            <a:r>
              <a:rPr lang="en-US" sz="2000" b="1" u="sng" dirty="0" err="1">
                <a:hlinkClick r:id="rId12"/>
              </a:rPr>
              <a:t>Greitens</a:t>
            </a:r>
            <a:r>
              <a:rPr lang="en-US" sz="2000" b="1" u="sng" dirty="0">
                <a:hlinkClick r:id="rId12"/>
              </a:rPr>
              <a:t>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1219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Missouri AHPERD Advocates for YOU!</vt:lpstr>
      <vt:lpstr>Missouri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151</cp:revision>
  <dcterms:created xsi:type="dcterms:W3CDTF">2015-10-25T21:50:48Z</dcterms:created>
  <dcterms:modified xsi:type="dcterms:W3CDTF">2017-06-14T15:57:42Z</dcterms:modified>
</cp:coreProperties>
</file>